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0000"/>
    <a:srgbClr val="FCF2D4"/>
    <a:srgbClr val="F8DE89"/>
    <a:srgbClr val="593B1F"/>
    <a:srgbClr val="8497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B863E-564F-FC4B-5AEE-20EBFB4AA5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21461A-D180-CA05-6CE7-438FABBB98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F9F47-9832-1E11-83E7-62FB2741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D428-89E1-42DF-9D4F-FCF52B6D8DA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99165-F5D8-1A1D-6C66-6240C78EF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E97BE-76B1-6C40-61D6-3A1C8FC52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1CCB-06AE-4E00-877D-6039E86A6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448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74A00-44A7-5C85-078A-888B51C3F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2D20A7-E18B-2AAE-5722-C5960C8C0A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3FB21-D700-A7C2-1CBF-9B17843F1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D428-89E1-42DF-9D4F-FCF52B6D8DA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3AA55-F91B-DE26-04A0-EAEDD74D8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64DEB-D73B-474C-658F-9DB7BE163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1CCB-06AE-4E00-877D-6039E86A6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8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E1F1B7-6952-675A-4611-86D14D1444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71AA10-4002-6513-CABB-A8E398F966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14899-E3FB-4AD6-173A-165EA30EE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D428-89E1-42DF-9D4F-FCF52B6D8DA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3B564-B431-FFE8-7622-D1D609726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F08BC-E621-B550-C660-A21E49382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1CCB-06AE-4E00-877D-6039E86A6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07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525F3-8CEE-694D-43A8-E14DF1B4D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76A2A-973C-11BA-EA72-C878746BE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6F63B-4A6C-A0C6-D845-199F5C144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D428-89E1-42DF-9D4F-FCF52B6D8DA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EE171F-91A9-D338-4A1D-8951A0F23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EB5D6-696F-9BFE-27E8-DD4A456C6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1CCB-06AE-4E00-877D-6039E86A6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188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97E9D-E0E2-6AE5-DDEF-680C14CF8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8FC6CC-B46D-7F17-F4D4-69D615B6F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80918B-608B-8BCE-10E6-5C06E4B45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D428-89E1-42DF-9D4F-FCF52B6D8DA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12748-7E58-131F-4486-5A54C94AB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D3E06-4B93-D6E6-4B5B-2212737FE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1CCB-06AE-4E00-877D-6039E86A6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57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CC310-97F9-3E94-C76F-62F19564C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D8FF3-740A-BEEC-6602-2E9AA0DA82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C1D060-7F1B-38E2-33D1-C826F44BBE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102B6D-F3AA-54E6-505E-FC6D497CF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D428-89E1-42DF-9D4F-FCF52B6D8DA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36203E-40B1-084B-DAD7-BC2404632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0C6B33-95D3-8913-9DB9-9E054D5D7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1CCB-06AE-4E00-877D-6039E86A6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167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1371F-EA1F-F881-4E7D-D04A5E722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EB5FED-C40E-F085-693F-9BD44E75F6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019F47-C60C-B9DE-DAE8-CF0BBAFC28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C4B4B3-EAEC-DA6E-7CFD-A079AA2F30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243216-3361-8C35-9975-9D0026BCAE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28FEC0-9922-6A51-6635-1CE587DE3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D428-89E1-42DF-9D4F-FCF52B6D8DA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324923-05DA-5BEE-90EA-C9A3C2D00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134938-6861-08D4-4AF5-BEEFF5111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1CCB-06AE-4E00-877D-6039E86A6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48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A59D6-82B5-50AC-B1FC-E4AFD1A0B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BFD5CF-9A93-0EEE-72BA-2FD94FE81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D428-89E1-42DF-9D4F-FCF52B6D8DA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1A940A-0BFA-BA5B-1B17-EBAFE6725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377B3A-57A2-67A5-C723-48A40AF8D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1CCB-06AE-4E00-877D-6039E86A6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47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B25C60-CBCA-36BE-7179-569AE2B82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D428-89E1-42DF-9D4F-FCF52B6D8DA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5289DB-8C5D-B0DB-60C9-122C704B1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34E563-52B2-D6C5-6323-330C59B1E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1CCB-06AE-4E00-877D-6039E86A6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4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5C476-CD3B-ABEC-5A8B-EB3075029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BA56E-53C0-0EE9-57DE-4C02F5E50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640827-1086-B51D-9E2A-F1ABACE939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A3ED76-65B2-FA13-58EB-377DAC10A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D428-89E1-42DF-9D4F-FCF52B6D8DA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D20907-7149-AA88-A4A5-CD02BAA0F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F76CEE-D59A-AC3C-A6B6-5FE72D1C5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1CCB-06AE-4E00-877D-6039E86A6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31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92396-5AF1-939D-6BA9-A4C3187A8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4FD0C2-E2EF-6C87-D810-E0AA3021C0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218B61-A3EE-C47F-A490-35DA4404E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DDD082-C2E7-31D1-B353-6E9754C35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D428-89E1-42DF-9D4F-FCF52B6D8DA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8EED89-ACB2-7F4D-51F4-793636139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DAC82F-9294-0E48-99CE-F36B9E02B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1CCB-06AE-4E00-877D-6039E86A6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59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74094B-BC90-4771-BA7E-D5D1F830C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07F3B4-1484-5C6E-1104-1B823C4CC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9FB0E-729F-6D49-5370-ADC9ACE3A5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3D428-89E1-42DF-9D4F-FCF52B6D8DA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17CD8-8A59-EE19-F257-9705E69B97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BD9B7-A5DF-3CD6-2E26-AC56E82C50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71CCB-06AE-4E00-877D-6039E86A6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4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photos/dalemoorephotography/4445558459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D9C2CFF-AC71-1D05-45E4-F46A45A39269}"/>
              </a:ext>
            </a:extLst>
          </p:cNvPr>
          <p:cNvSpPr/>
          <p:nvPr/>
        </p:nvSpPr>
        <p:spPr>
          <a:xfrm>
            <a:off x="0" y="0"/>
            <a:ext cx="12192000" cy="98397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647AB3-C2B7-865D-48E8-EF70D2433489}"/>
              </a:ext>
            </a:extLst>
          </p:cNvPr>
          <p:cNvSpPr txBox="1"/>
          <p:nvPr/>
        </p:nvSpPr>
        <p:spPr>
          <a:xfrm>
            <a:off x="3038534" y="199599"/>
            <a:ext cx="64538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the Aesthetics of a Slide Matter?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CD0F5C-BE3E-AAEE-5197-B7EBA68909E9}"/>
              </a:ext>
            </a:extLst>
          </p:cNvPr>
          <p:cNvSpPr txBox="1"/>
          <p:nvPr/>
        </p:nvSpPr>
        <p:spPr>
          <a:xfrm>
            <a:off x="1085850" y="1704975"/>
            <a:ext cx="1077109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aesthetics of a slide are important because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* people judge a book by its cover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* it makes a slide difficult to read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*  too much text of a slide forces people to choose between reading and listening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*  the audience likes to be entertained and an uninteresting, difficult to read slide will put them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to sleep</a:t>
            </a:r>
          </a:p>
        </p:txBody>
      </p:sp>
      <p:pic>
        <p:nvPicPr>
          <p:cNvPr id="10" name="Picture 9" descr="A child with his hands on his face&#10;&#10;Description automatically generated with low confidence">
            <a:extLst>
              <a:ext uri="{FF2B5EF4-FFF2-40B4-BE49-F238E27FC236}">
                <a16:creationId xmlns:a16="http://schemas.microsoft.com/office/drawing/2014/main" id="{4C45B270-B65C-D105-936C-E19806A047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543550" y="3701117"/>
            <a:ext cx="3400425" cy="255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241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2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the Mona Lisa Can Teach You About Taking Great Portraits">
            <a:extLst>
              <a:ext uri="{FF2B5EF4-FFF2-40B4-BE49-F238E27FC236}">
                <a16:creationId xmlns:a16="http://schemas.microsoft.com/office/drawing/2014/main" id="{FD9FC5DD-DBB1-39FD-9CAD-524B654132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004"/>
          <a:stretch/>
        </p:blipFill>
        <p:spPr bwMode="auto">
          <a:xfrm>
            <a:off x="-1" y="743858"/>
            <a:ext cx="3675355" cy="6114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E9BB469-0708-3C25-FD49-DE985B20A11F}"/>
              </a:ext>
            </a:extLst>
          </p:cNvPr>
          <p:cNvSpPr/>
          <p:nvPr/>
        </p:nvSpPr>
        <p:spPr>
          <a:xfrm>
            <a:off x="0" y="0"/>
            <a:ext cx="12192000" cy="752475"/>
          </a:xfrm>
          <a:prstGeom prst="rect">
            <a:avLst/>
          </a:prstGeom>
          <a:solidFill>
            <a:srgbClr val="593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                                            </a:t>
            </a:r>
            <a:r>
              <a:rPr lang="en-US" sz="3200" b="1" dirty="0"/>
              <a:t>Do the Aesthetics of a Slide Matter</a:t>
            </a:r>
            <a:r>
              <a:rPr lang="en-US" sz="2800" b="1" dirty="0"/>
              <a:t>?</a:t>
            </a:r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E8A330-4A7A-220C-2D20-806FFBC12E7F}"/>
              </a:ext>
            </a:extLst>
          </p:cNvPr>
          <p:cNvSpPr txBox="1"/>
          <p:nvPr/>
        </p:nvSpPr>
        <p:spPr>
          <a:xfrm rot="19873586">
            <a:off x="4120510" y="1211850"/>
            <a:ext cx="12200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A0000"/>
                </a:solidFill>
              </a:rPr>
              <a:t>YES!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660E41-51B7-0857-E017-801BE6A95AD7}"/>
              </a:ext>
            </a:extLst>
          </p:cNvPr>
          <p:cNvSpPr txBox="1"/>
          <p:nvPr/>
        </p:nvSpPr>
        <p:spPr>
          <a:xfrm>
            <a:off x="5135663" y="4926465"/>
            <a:ext cx="60857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cs typeface="Times New Roman" panose="02020603050405020304" pitchFamily="18" charset="0"/>
              </a:rPr>
              <a:t>keeps the audience engaged and awake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4F6E8B-78DF-482D-EC07-450492A35C85}"/>
              </a:ext>
            </a:extLst>
          </p:cNvPr>
          <p:cNvSpPr txBox="1"/>
          <p:nvPr/>
        </p:nvSpPr>
        <p:spPr>
          <a:xfrm>
            <a:off x="5582493" y="2469597"/>
            <a:ext cx="5057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cs typeface="Times New Roman" panose="02020603050405020304" pitchFamily="18" charset="0"/>
              </a:rPr>
              <a:t>people judge a book by its cover</a:t>
            </a:r>
            <a:endParaRPr lang="en-US" sz="2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4D2371-78CF-A3F5-B576-338C9D3F764E}"/>
              </a:ext>
            </a:extLst>
          </p:cNvPr>
          <p:cNvSpPr txBox="1"/>
          <p:nvPr/>
        </p:nvSpPr>
        <p:spPr>
          <a:xfrm>
            <a:off x="5838825" y="3288553"/>
            <a:ext cx="4324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cs typeface="Times New Roman" panose="02020603050405020304" pitchFamily="18" charset="0"/>
              </a:rPr>
              <a:t>nice slides are easy to read</a:t>
            </a:r>
            <a:endParaRPr lang="en-US" sz="28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77A2BBE-85EF-D1EA-F157-2F832D3F589F}"/>
              </a:ext>
            </a:extLst>
          </p:cNvPr>
          <p:cNvSpPr txBox="1"/>
          <p:nvPr/>
        </p:nvSpPr>
        <p:spPr>
          <a:xfrm>
            <a:off x="5060326" y="4107509"/>
            <a:ext cx="6026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cs typeface="Times New Roman" panose="02020603050405020304" pitchFamily="18" charset="0"/>
              </a:rPr>
              <a:t>no conflict between reading &amp; listening</a:t>
            </a:r>
            <a:endParaRPr lang="en-US" sz="28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2C2E7C-AA67-B361-2357-CD4D16D373AF}"/>
              </a:ext>
            </a:extLst>
          </p:cNvPr>
          <p:cNvSpPr txBox="1"/>
          <p:nvPr/>
        </p:nvSpPr>
        <p:spPr>
          <a:xfrm rot="1673354">
            <a:off x="10629491" y="1210374"/>
            <a:ext cx="12200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A0000"/>
                </a:solidFill>
              </a:rPr>
              <a:t>YES! </a:t>
            </a:r>
          </a:p>
        </p:txBody>
      </p:sp>
    </p:spTree>
    <p:extLst>
      <p:ext uri="{BB962C8B-B14F-4D97-AF65-F5344CB8AC3E}">
        <p14:creationId xmlns:p14="http://schemas.microsoft.com/office/powerpoint/2010/main" val="265420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111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 White</dc:creator>
  <cp:lastModifiedBy>Lynn White</cp:lastModifiedBy>
  <cp:revision>1</cp:revision>
  <dcterms:created xsi:type="dcterms:W3CDTF">2023-01-18T14:54:58Z</dcterms:created>
  <dcterms:modified xsi:type="dcterms:W3CDTF">2023-01-18T15:22:27Z</dcterms:modified>
</cp:coreProperties>
</file>